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8288000" cy="10287000"/>
  <p:notesSz cx="6858000" cy="9144000"/>
  <p:embeddedFontLst>
    <p:embeddedFont>
      <p:font typeface="League Gothic" panose="020B0604020202020204" charset="0"/>
      <p:regular r:id="rId10"/>
    </p:embeddedFont>
    <p:embeddedFont>
      <p:font typeface="League Spartan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AD5CE7-C048-46C6-8654-1EB97214A277}" v="19" dt="2024-05-29T22:31:45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z Sergio Vanzela" userId="fe83af8ef66005bb" providerId="LiveId" clId="{B5AD5CE7-C048-46C6-8654-1EB97214A277}"/>
    <pc:docChg chg="undo custSel addSld delSld modSld">
      <pc:chgData name="Luiz Sergio Vanzela" userId="fe83af8ef66005bb" providerId="LiveId" clId="{B5AD5CE7-C048-46C6-8654-1EB97214A277}" dt="2024-05-30T11:44:01.709" v="569" actId="6549"/>
      <pc:docMkLst>
        <pc:docMk/>
      </pc:docMkLst>
      <pc:sldChg chg="addSp delSp modSp mod">
        <pc:chgData name="Luiz Sergio Vanzela" userId="fe83af8ef66005bb" providerId="LiveId" clId="{B5AD5CE7-C048-46C6-8654-1EB97214A277}" dt="2024-05-29T19:04:28.250" v="23" actId="1076"/>
        <pc:sldMkLst>
          <pc:docMk/>
          <pc:sldMk cId="0" sldId="256"/>
        </pc:sldMkLst>
        <pc:spChg chg="add mod">
          <ac:chgData name="Luiz Sergio Vanzela" userId="fe83af8ef66005bb" providerId="LiveId" clId="{B5AD5CE7-C048-46C6-8654-1EB97214A277}" dt="2024-05-29T19:04:21.506" v="21" actId="1076"/>
          <ac:spMkLst>
            <pc:docMk/>
            <pc:sldMk cId="0" sldId="256"/>
            <ac:spMk id="25" creationId="{C4AD1405-4B04-D5F4-2947-13A3DD3DA4B7}"/>
          </ac:spMkLst>
        </pc:spChg>
        <pc:spChg chg="add mod">
          <ac:chgData name="Luiz Sergio Vanzela" userId="fe83af8ef66005bb" providerId="LiveId" clId="{B5AD5CE7-C048-46C6-8654-1EB97214A277}" dt="2024-05-29T19:04:28.250" v="23" actId="1076"/>
          <ac:spMkLst>
            <pc:docMk/>
            <pc:sldMk cId="0" sldId="256"/>
            <ac:spMk id="26" creationId="{4FB0EC81-8EB8-77F4-945F-6411EA145B73}"/>
          </ac:spMkLst>
        </pc:spChg>
        <pc:spChg chg="add mod">
          <ac:chgData name="Luiz Sergio Vanzela" userId="fe83af8ef66005bb" providerId="LiveId" clId="{B5AD5CE7-C048-46C6-8654-1EB97214A277}" dt="2024-05-29T19:04:24.932" v="22" actId="1076"/>
          <ac:spMkLst>
            <pc:docMk/>
            <pc:sldMk cId="0" sldId="256"/>
            <ac:spMk id="27" creationId="{B1DDF583-0FCF-993B-2961-38B8D5F5A62E}"/>
          </ac:spMkLst>
        </pc:spChg>
        <pc:grpChg chg="del">
          <ac:chgData name="Luiz Sergio Vanzela" userId="fe83af8ef66005bb" providerId="LiveId" clId="{B5AD5CE7-C048-46C6-8654-1EB97214A277}" dt="2024-05-29T19:01:48.509" v="0" actId="21"/>
          <ac:grpSpMkLst>
            <pc:docMk/>
            <pc:sldMk cId="0" sldId="256"/>
            <ac:grpSpMk id="2" creationId="{00000000-0000-0000-0000-000000000000}"/>
          </ac:grpSpMkLst>
        </pc:grpChg>
        <pc:picChg chg="mod modCrop">
          <ac:chgData name="Luiz Sergio Vanzela" userId="fe83af8ef66005bb" providerId="LiveId" clId="{B5AD5CE7-C048-46C6-8654-1EB97214A277}" dt="2024-05-29T19:03:44.735" v="19" actId="1076"/>
          <ac:picMkLst>
            <pc:docMk/>
            <pc:sldMk cId="0" sldId="256"/>
            <ac:picMk id="24" creationId="{984708BA-74ED-8739-6B65-EBAC7581C9D2}"/>
          </ac:picMkLst>
        </pc:picChg>
      </pc:sldChg>
      <pc:sldChg chg="addSp modSp mod">
        <pc:chgData name="Luiz Sergio Vanzela" userId="fe83af8ef66005bb" providerId="LiveId" clId="{B5AD5CE7-C048-46C6-8654-1EB97214A277}" dt="2024-05-30T11:42:21.081" v="401" actId="313"/>
        <pc:sldMkLst>
          <pc:docMk/>
          <pc:sldMk cId="0" sldId="257"/>
        </pc:sldMkLst>
        <pc:spChg chg="mod">
          <ac:chgData name="Luiz Sergio Vanzela" userId="fe83af8ef66005bb" providerId="LiveId" clId="{B5AD5CE7-C048-46C6-8654-1EB97214A277}" dt="2024-05-29T19:06:00.542" v="32" actId="1076"/>
          <ac:spMkLst>
            <pc:docMk/>
            <pc:sldMk cId="0" sldId="257"/>
            <ac:spMk id="3" creationId="{00000000-0000-0000-0000-000000000000}"/>
          </ac:spMkLst>
        </pc:spChg>
        <pc:spChg chg="add mod">
          <ac:chgData name="Luiz Sergio Vanzela" userId="fe83af8ef66005bb" providerId="LiveId" clId="{B5AD5CE7-C048-46C6-8654-1EB97214A277}" dt="2024-05-29T19:06:10.896" v="34" actId="1076"/>
          <ac:spMkLst>
            <pc:docMk/>
            <pc:sldMk cId="0" sldId="257"/>
            <ac:spMk id="4" creationId="{5E74F91B-B448-79D4-2A3E-E0CAE6270F79}"/>
          </ac:spMkLst>
        </pc:spChg>
        <pc:spChg chg="add mod">
          <ac:chgData name="Luiz Sergio Vanzela" userId="fe83af8ef66005bb" providerId="LiveId" clId="{B5AD5CE7-C048-46C6-8654-1EB97214A277}" dt="2024-05-30T11:42:21.081" v="401" actId="313"/>
          <ac:spMkLst>
            <pc:docMk/>
            <pc:sldMk cId="0" sldId="257"/>
            <ac:spMk id="5" creationId="{F671486B-F28B-A12B-1C29-1BE0BCDA8C0F}"/>
          </ac:spMkLst>
        </pc:spChg>
        <pc:spChg chg="add mod">
          <ac:chgData name="Luiz Sergio Vanzela" userId="fe83af8ef66005bb" providerId="LiveId" clId="{B5AD5CE7-C048-46C6-8654-1EB97214A277}" dt="2024-05-29T22:30:11.503" v="146"/>
          <ac:spMkLst>
            <pc:docMk/>
            <pc:sldMk cId="0" sldId="257"/>
            <ac:spMk id="6" creationId="{EE41F3D2-C602-B542-4B32-304D3F75728A}"/>
          </ac:spMkLst>
        </pc:spChg>
      </pc:sldChg>
      <pc:sldChg chg="addSp delSp modSp mod">
        <pc:chgData name="Luiz Sergio Vanzela" userId="fe83af8ef66005bb" providerId="LiveId" clId="{B5AD5CE7-C048-46C6-8654-1EB97214A277}" dt="2024-05-29T22:31:45.592" v="214"/>
        <pc:sldMkLst>
          <pc:docMk/>
          <pc:sldMk cId="0" sldId="258"/>
        </pc:sldMkLst>
        <pc:grpChg chg="del">
          <ac:chgData name="Luiz Sergio Vanzela" userId="fe83af8ef66005bb" providerId="LiveId" clId="{B5AD5CE7-C048-46C6-8654-1EB97214A277}" dt="2024-05-29T22:31:36.982" v="213" actId="478"/>
          <ac:grpSpMkLst>
            <pc:docMk/>
            <pc:sldMk cId="0" sldId="258"/>
            <ac:grpSpMk id="2" creationId="{00000000-0000-0000-0000-000000000000}"/>
          </ac:grpSpMkLst>
        </pc:grpChg>
        <pc:picChg chg="add mod">
          <ac:chgData name="Luiz Sergio Vanzela" userId="fe83af8ef66005bb" providerId="LiveId" clId="{B5AD5CE7-C048-46C6-8654-1EB97214A277}" dt="2024-05-29T22:31:45.592" v="214"/>
          <ac:picMkLst>
            <pc:docMk/>
            <pc:sldMk cId="0" sldId="258"/>
            <ac:picMk id="27" creationId="{0398776B-AA82-CB77-CE72-1053657A621A}"/>
          </ac:picMkLst>
        </pc:picChg>
      </pc:sldChg>
      <pc:sldChg chg="addSp delSp modSp add mod">
        <pc:chgData name="Luiz Sergio Vanzela" userId="fe83af8ef66005bb" providerId="LiveId" clId="{B5AD5CE7-C048-46C6-8654-1EB97214A277}" dt="2024-05-30T11:42:09.939" v="398" actId="20577"/>
        <pc:sldMkLst>
          <pc:docMk/>
          <pc:sldMk cId="933529138" sldId="259"/>
        </pc:sldMkLst>
        <pc:spChg chg="del">
          <ac:chgData name="Luiz Sergio Vanzela" userId="fe83af8ef66005bb" providerId="LiveId" clId="{B5AD5CE7-C048-46C6-8654-1EB97214A277}" dt="2024-05-29T22:25:49.058" v="53" actId="478"/>
          <ac:spMkLst>
            <pc:docMk/>
            <pc:sldMk cId="933529138" sldId="259"/>
            <ac:spMk id="2" creationId="{00000000-0000-0000-0000-000000000000}"/>
          </ac:spMkLst>
        </pc:spChg>
        <pc:spChg chg="del">
          <ac:chgData name="Luiz Sergio Vanzela" userId="fe83af8ef66005bb" providerId="LiveId" clId="{B5AD5CE7-C048-46C6-8654-1EB97214A277}" dt="2024-05-29T22:25:49.058" v="53" actId="478"/>
          <ac:spMkLst>
            <pc:docMk/>
            <pc:sldMk cId="933529138" sldId="259"/>
            <ac:spMk id="4" creationId="{5E74F91B-B448-79D4-2A3E-E0CAE6270F79}"/>
          </ac:spMkLst>
        </pc:spChg>
        <pc:spChg chg="del">
          <ac:chgData name="Luiz Sergio Vanzela" userId="fe83af8ef66005bb" providerId="LiveId" clId="{B5AD5CE7-C048-46C6-8654-1EB97214A277}" dt="2024-05-29T22:25:49.058" v="53" actId="478"/>
          <ac:spMkLst>
            <pc:docMk/>
            <pc:sldMk cId="933529138" sldId="259"/>
            <ac:spMk id="5" creationId="{F671486B-F28B-A12B-1C29-1BE0BCDA8C0F}"/>
          </ac:spMkLst>
        </pc:spChg>
        <pc:spChg chg="add mod">
          <ac:chgData name="Luiz Sergio Vanzela" userId="fe83af8ef66005bb" providerId="LiveId" clId="{B5AD5CE7-C048-46C6-8654-1EB97214A277}" dt="2024-05-29T22:26:00.027" v="55" actId="255"/>
          <ac:spMkLst>
            <pc:docMk/>
            <pc:sldMk cId="933529138" sldId="259"/>
            <ac:spMk id="6" creationId="{AF8A69B9-DB59-8713-04D4-508F79B70F91}"/>
          </ac:spMkLst>
        </pc:spChg>
        <pc:spChg chg="add mod">
          <ac:chgData name="Luiz Sergio Vanzela" userId="fe83af8ef66005bb" providerId="LiveId" clId="{B5AD5CE7-C048-46C6-8654-1EB97214A277}" dt="2024-05-30T11:42:09.939" v="398" actId="20577"/>
          <ac:spMkLst>
            <pc:docMk/>
            <pc:sldMk cId="933529138" sldId="259"/>
            <ac:spMk id="7" creationId="{0A476061-D631-396F-5F3A-E76045DAB9A9}"/>
          </ac:spMkLst>
        </pc:spChg>
        <pc:spChg chg="add mod">
          <ac:chgData name="Luiz Sergio Vanzela" userId="fe83af8ef66005bb" providerId="LiveId" clId="{B5AD5CE7-C048-46C6-8654-1EB97214A277}" dt="2024-05-29T22:30:09.215" v="145"/>
          <ac:spMkLst>
            <pc:docMk/>
            <pc:sldMk cId="933529138" sldId="259"/>
            <ac:spMk id="8" creationId="{7B68E4ED-92B2-247C-A9B5-CA2DFD0B36B4}"/>
          </ac:spMkLst>
        </pc:spChg>
      </pc:sldChg>
      <pc:sldChg chg="new del">
        <pc:chgData name="Luiz Sergio Vanzela" userId="fe83af8ef66005bb" providerId="LiveId" clId="{B5AD5CE7-C048-46C6-8654-1EB97214A277}" dt="2024-05-29T19:07:14.101" v="44" actId="47"/>
        <pc:sldMkLst>
          <pc:docMk/>
          <pc:sldMk cId="1313407402" sldId="259"/>
        </pc:sldMkLst>
      </pc:sldChg>
      <pc:sldChg chg="add del setBg">
        <pc:chgData name="Luiz Sergio Vanzela" userId="fe83af8ef66005bb" providerId="LiveId" clId="{B5AD5CE7-C048-46C6-8654-1EB97214A277}" dt="2024-05-29T22:25:21.439" v="51" actId="47"/>
        <pc:sldMkLst>
          <pc:docMk/>
          <pc:sldMk cId="2170928998" sldId="259"/>
        </pc:sldMkLst>
      </pc:sldChg>
      <pc:sldChg chg="addSp delSp modSp add mod">
        <pc:chgData name="Luiz Sergio Vanzela" userId="fe83af8ef66005bb" providerId="LiveId" clId="{B5AD5CE7-C048-46C6-8654-1EB97214A277}" dt="2024-05-30T11:43:17.450" v="555" actId="20577"/>
        <pc:sldMkLst>
          <pc:docMk/>
          <pc:sldMk cId="1001279492" sldId="260"/>
        </pc:sldMkLst>
        <pc:spChg chg="add mod">
          <ac:chgData name="Luiz Sergio Vanzela" userId="fe83af8ef66005bb" providerId="LiveId" clId="{B5AD5CE7-C048-46C6-8654-1EB97214A277}" dt="2024-05-29T22:26:54.314" v="65" actId="14100"/>
          <ac:spMkLst>
            <pc:docMk/>
            <pc:sldMk cId="1001279492" sldId="260"/>
            <ac:spMk id="2" creationId="{D2D51B7C-6296-407A-F18E-64593697C085}"/>
          </ac:spMkLst>
        </pc:spChg>
        <pc:spChg chg="add mod">
          <ac:chgData name="Luiz Sergio Vanzela" userId="fe83af8ef66005bb" providerId="LiveId" clId="{B5AD5CE7-C048-46C6-8654-1EB97214A277}" dt="2024-05-30T11:43:17.450" v="555" actId="20577"/>
          <ac:spMkLst>
            <pc:docMk/>
            <pc:sldMk cId="1001279492" sldId="260"/>
            <ac:spMk id="4" creationId="{5B8AAAE2-B36B-F01C-553E-0A73480B5952}"/>
          </ac:spMkLst>
        </pc:spChg>
        <pc:spChg chg="add mod">
          <ac:chgData name="Luiz Sergio Vanzela" userId="fe83af8ef66005bb" providerId="LiveId" clId="{B5AD5CE7-C048-46C6-8654-1EB97214A277}" dt="2024-05-29T22:30:06.752" v="144"/>
          <ac:spMkLst>
            <pc:docMk/>
            <pc:sldMk cId="1001279492" sldId="260"/>
            <ac:spMk id="5" creationId="{D535B284-C1CF-F433-01A9-E71843C4639C}"/>
          </ac:spMkLst>
        </pc:spChg>
        <pc:spChg chg="del">
          <ac:chgData name="Luiz Sergio Vanzela" userId="fe83af8ef66005bb" providerId="LiveId" clId="{B5AD5CE7-C048-46C6-8654-1EB97214A277}" dt="2024-05-29T22:26:36.726" v="60" actId="478"/>
          <ac:spMkLst>
            <pc:docMk/>
            <pc:sldMk cId="1001279492" sldId="260"/>
            <ac:spMk id="6" creationId="{AF8A69B9-DB59-8713-04D4-508F79B70F91}"/>
          </ac:spMkLst>
        </pc:spChg>
        <pc:spChg chg="del">
          <ac:chgData name="Luiz Sergio Vanzela" userId="fe83af8ef66005bb" providerId="LiveId" clId="{B5AD5CE7-C048-46C6-8654-1EB97214A277}" dt="2024-05-29T22:26:36.726" v="60" actId="478"/>
          <ac:spMkLst>
            <pc:docMk/>
            <pc:sldMk cId="1001279492" sldId="260"/>
            <ac:spMk id="7" creationId="{0A476061-D631-396F-5F3A-E76045DAB9A9}"/>
          </ac:spMkLst>
        </pc:spChg>
      </pc:sldChg>
      <pc:sldChg chg="add del setBg">
        <pc:chgData name="Luiz Sergio Vanzela" userId="fe83af8ef66005bb" providerId="LiveId" clId="{B5AD5CE7-C048-46C6-8654-1EB97214A277}" dt="2024-05-29T19:07:43.319" v="49" actId="47"/>
        <pc:sldMkLst>
          <pc:docMk/>
          <pc:sldMk cId="2709372483" sldId="260"/>
        </pc:sldMkLst>
      </pc:sldChg>
      <pc:sldChg chg="addSp delSp modSp add mod">
        <pc:chgData name="Luiz Sergio Vanzela" userId="fe83af8ef66005bb" providerId="LiveId" clId="{B5AD5CE7-C048-46C6-8654-1EB97214A277}" dt="2024-05-30T11:43:28.687" v="559" actId="20577"/>
        <pc:sldMkLst>
          <pc:docMk/>
          <pc:sldMk cId="24286" sldId="261"/>
        </pc:sldMkLst>
        <pc:spChg chg="del">
          <ac:chgData name="Luiz Sergio Vanzela" userId="fe83af8ef66005bb" providerId="LiveId" clId="{B5AD5CE7-C048-46C6-8654-1EB97214A277}" dt="2024-05-29T22:27:38.261" v="81" actId="478"/>
          <ac:spMkLst>
            <pc:docMk/>
            <pc:sldMk cId="24286" sldId="261"/>
            <ac:spMk id="2" creationId="{D2D51B7C-6296-407A-F18E-64593697C085}"/>
          </ac:spMkLst>
        </pc:spChg>
        <pc:spChg chg="del">
          <ac:chgData name="Luiz Sergio Vanzela" userId="fe83af8ef66005bb" providerId="LiveId" clId="{B5AD5CE7-C048-46C6-8654-1EB97214A277}" dt="2024-05-29T22:27:38.261" v="81" actId="478"/>
          <ac:spMkLst>
            <pc:docMk/>
            <pc:sldMk cId="24286" sldId="261"/>
            <ac:spMk id="4" creationId="{5B8AAAE2-B36B-F01C-553E-0A73480B5952}"/>
          </ac:spMkLst>
        </pc:spChg>
        <pc:spChg chg="add mod">
          <ac:chgData name="Luiz Sergio Vanzela" userId="fe83af8ef66005bb" providerId="LiveId" clId="{B5AD5CE7-C048-46C6-8654-1EB97214A277}" dt="2024-05-29T22:27:48.680" v="84" actId="14100"/>
          <ac:spMkLst>
            <pc:docMk/>
            <pc:sldMk cId="24286" sldId="261"/>
            <ac:spMk id="5" creationId="{61C80489-B6DB-ABBD-7B41-5C89E4231AA7}"/>
          </ac:spMkLst>
        </pc:spChg>
        <pc:spChg chg="add mod">
          <ac:chgData name="Luiz Sergio Vanzela" userId="fe83af8ef66005bb" providerId="LiveId" clId="{B5AD5CE7-C048-46C6-8654-1EB97214A277}" dt="2024-05-30T11:43:28.687" v="559" actId="20577"/>
          <ac:spMkLst>
            <pc:docMk/>
            <pc:sldMk cId="24286" sldId="261"/>
            <ac:spMk id="6" creationId="{9DF4528F-26DF-5783-ED08-4BEC86798830}"/>
          </ac:spMkLst>
        </pc:spChg>
        <pc:spChg chg="add mod">
          <ac:chgData name="Luiz Sergio Vanzela" userId="fe83af8ef66005bb" providerId="LiveId" clId="{B5AD5CE7-C048-46C6-8654-1EB97214A277}" dt="2024-05-29T22:30:04.470" v="143"/>
          <ac:spMkLst>
            <pc:docMk/>
            <pc:sldMk cId="24286" sldId="261"/>
            <ac:spMk id="7" creationId="{7650D94A-3790-E7D2-CD9B-F91DC62A2894}"/>
          </ac:spMkLst>
        </pc:spChg>
      </pc:sldChg>
      <pc:sldChg chg="add del setBg">
        <pc:chgData name="Luiz Sergio Vanzela" userId="fe83af8ef66005bb" providerId="LiveId" clId="{B5AD5CE7-C048-46C6-8654-1EB97214A277}" dt="2024-05-29T19:07:40.096" v="48" actId="47"/>
        <pc:sldMkLst>
          <pc:docMk/>
          <pc:sldMk cId="1292305868" sldId="261"/>
        </pc:sldMkLst>
      </pc:sldChg>
      <pc:sldChg chg="new del">
        <pc:chgData name="Luiz Sergio Vanzela" userId="fe83af8ef66005bb" providerId="LiveId" clId="{B5AD5CE7-C048-46C6-8654-1EB97214A277}" dt="2024-05-29T19:07:35.465" v="46" actId="47"/>
        <pc:sldMkLst>
          <pc:docMk/>
          <pc:sldMk cId="3413878931" sldId="261"/>
        </pc:sldMkLst>
      </pc:sldChg>
      <pc:sldChg chg="addSp delSp modSp add mod">
        <pc:chgData name="Luiz Sergio Vanzela" userId="fe83af8ef66005bb" providerId="LiveId" clId="{B5AD5CE7-C048-46C6-8654-1EB97214A277}" dt="2024-05-30T11:43:53.837" v="563" actId="20577"/>
        <pc:sldMkLst>
          <pc:docMk/>
          <pc:sldMk cId="955978057" sldId="262"/>
        </pc:sldMkLst>
        <pc:spChg chg="add mod">
          <ac:chgData name="Luiz Sergio Vanzela" userId="fe83af8ef66005bb" providerId="LiveId" clId="{B5AD5CE7-C048-46C6-8654-1EB97214A277}" dt="2024-05-29T22:28:32.965" v="101" actId="255"/>
          <ac:spMkLst>
            <pc:docMk/>
            <pc:sldMk cId="955978057" sldId="262"/>
            <ac:spMk id="2" creationId="{B71073CA-3BC0-03CB-B81D-C5965600A0BD}"/>
          </ac:spMkLst>
        </pc:spChg>
        <pc:spChg chg="add mod">
          <ac:chgData name="Luiz Sergio Vanzela" userId="fe83af8ef66005bb" providerId="LiveId" clId="{B5AD5CE7-C048-46C6-8654-1EB97214A277}" dt="2024-05-30T11:43:53.837" v="563" actId="20577"/>
          <ac:spMkLst>
            <pc:docMk/>
            <pc:sldMk cId="955978057" sldId="262"/>
            <ac:spMk id="4" creationId="{5679325C-6D0F-D271-3551-B8FE6B41BE61}"/>
          </ac:spMkLst>
        </pc:spChg>
        <pc:spChg chg="del">
          <ac:chgData name="Luiz Sergio Vanzela" userId="fe83af8ef66005bb" providerId="LiveId" clId="{B5AD5CE7-C048-46C6-8654-1EB97214A277}" dt="2024-05-29T22:28:26.727" v="99" actId="478"/>
          <ac:spMkLst>
            <pc:docMk/>
            <pc:sldMk cId="955978057" sldId="262"/>
            <ac:spMk id="5" creationId="{61C80489-B6DB-ABBD-7B41-5C89E4231AA7}"/>
          </ac:spMkLst>
        </pc:spChg>
        <pc:spChg chg="del">
          <ac:chgData name="Luiz Sergio Vanzela" userId="fe83af8ef66005bb" providerId="LiveId" clId="{B5AD5CE7-C048-46C6-8654-1EB97214A277}" dt="2024-05-29T22:28:26.727" v="99" actId="478"/>
          <ac:spMkLst>
            <pc:docMk/>
            <pc:sldMk cId="955978057" sldId="262"/>
            <ac:spMk id="6" creationId="{9DF4528F-26DF-5783-ED08-4BEC86798830}"/>
          </ac:spMkLst>
        </pc:spChg>
        <pc:spChg chg="add mod">
          <ac:chgData name="Luiz Sergio Vanzela" userId="fe83af8ef66005bb" providerId="LiveId" clId="{B5AD5CE7-C048-46C6-8654-1EB97214A277}" dt="2024-05-29T22:30:01.460" v="142"/>
          <ac:spMkLst>
            <pc:docMk/>
            <pc:sldMk cId="955978057" sldId="262"/>
            <ac:spMk id="7" creationId="{89C00F99-02F9-0C6B-EFD7-D1F759211A16}"/>
          </ac:spMkLst>
        </pc:spChg>
      </pc:sldChg>
      <pc:sldChg chg="addSp delSp modSp add mod">
        <pc:chgData name="Luiz Sergio Vanzela" userId="fe83af8ef66005bb" providerId="LiveId" clId="{B5AD5CE7-C048-46C6-8654-1EB97214A277}" dt="2024-05-30T11:44:01.709" v="569" actId="6549"/>
        <pc:sldMkLst>
          <pc:docMk/>
          <pc:sldMk cId="257080220" sldId="263"/>
        </pc:sldMkLst>
        <pc:spChg chg="del">
          <ac:chgData name="Luiz Sergio Vanzela" userId="fe83af8ef66005bb" providerId="LiveId" clId="{B5AD5CE7-C048-46C6-8654-1EB97214A277}" dt="2024-05-29T22:28:55.522" v="104" actId="478"/>
          <ac:spMkLst>
            <pc:docMk/>
            <pc:sldMk cId="257080220" sldId="263"/>
            <ac:spMk id="2" creationId="{B71073CA-3BC0-03CB-B81D-C5965600A0BD}"/>
          </ac:spMkLst>
        </pc:spChg>
        <pc:spChg chg="del">
          <ac:chgData name="Luiz Sergio Vanzela" userId="fe83af8ef66005bb" providerId="LiveId" clId="{B5AD5CE7-C048-46C6-8654-1EB97214A277}" dt="2024-05-29T22:28:55.522" v="104" actId="478"/>
          <ac:spMkLst>
            <pc:docMk/>
            <pc:sldMk cId="257080220" sldId="263"/>
            <ac:spMk id="4" creationId="{5679325C-6D0F-D271-3551-B8FE6B41BE61}"/>
          </ac:spMkLst>
        </pc:spChg>
        <pc:spChg chg="add mod">
          <ac:chgData name="Luiz Sergio Vanzela" userId="fe83af8ef66005bb" providerId="LiveId" clId="{B5AD5CE7-C048-46C6-8654-1EB97214A277}" dt="2024-05-29T22:29:15.207" v="107" actId="14100"/>
          <ac:spMkLst>
            <pc:docMk/>
            <pc:sldMk cId="257080220" sldId="263"/>
            <ac:spMk id="5" creationId="{2F6B21BC-74F3-9724-CA6B-03914561C585}"/>
          </ac:spMkLst>
        </pc:spChg>
        <pc:spChg chg="add mod">
          <ac:chgData name="Luiz Sergio Vanzela" userId="fe83af8ef66005bb" providerId="LiveId" clId="{B5AD5CE7-C048-46C6-8654-1EB97214A277}" dt="2024-05-30T11:44:01.709" v="569" actId="6549"/>
          <ac:spMkLst>
            <pc:docMk/>
            <pc:sldMk cId="257080220" sldId="263"/>
            <ac:spMk id="6" creationId="{BB99B612-71E0-E5E7-283A-20734449E715}"/>
          </ac:spMkLst>
        </pc:spChg>
        <pc:spChg chg="add mod">
          <ac:chgData name="Luiz Sergio Vanzela" userId="fe83af8ef66005bb" providerId="LiveId" clId="{B5AD5CE7-C048-46C6-8654-1EB97214A277}" dt="2024-05-29T22:29:55.073" v="141" actId="1076"/>
          <ac:spMkLst>
            <pc:docMk/>
            <pc:sldMk cId="257080220" sldId="263"/>
            <ac:spMk id="7" creationId="{86838A29-1431-1F1E-BA54-A58560512AA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/>
          <p:cNvSpPr/>
          <p:nvPr/>
        </p:nvSpPr>
        <p:spPr>
          <a:xfrm>
            <a:off x="6051458" y="5578658"/>
            <a:ext cx="1829496" cy="850716"/>
          </a:xfrm>
          <a:custGeom>
            <a:avLst/>
            <a:gdLst/>
            <a:ahLst/>
            <a:cxnLst/>
            <a:rect l="l" t="t" r="r" b="b"/>
            <a:pathLst>
              <a:path w="1829496" h="850716">
                <a:moveTo>
                  <a:pt x="0" y="0"/>
                </a:moveTo>
                <a:lnTo>
                  <a:pt x="1829496" y="0"/>
                </a:lnTo>
                <a:lnTo>
                  <a:pt x="1829496" y="850715"/>
                </a:lnTo>
                <a:lnTo>
                  <a:pt x="0" y="8507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Freeform 8"/>
          <p:cNvSpPr/>
          <p:nvPr/>
        </p:nvSpPr>
        <p:spPr>
          <a:xfrm>
            <a:off x="8274067" y="5020230"/>
            <a:ext cx="869933" cy="404519"/>
          </a:xfrm>
          <a:custGeom>
            <a:avLst/>
            <a:gdLst/>
            <a:ahLst/>
            <a:cxnLst/>
            <a:rect l="l" t="t" r="r" b="b"/>
            <a:pathLst>
              <a:path w="869933" h="404519">
                <a:moveTo>
                  <a:pt x="0" y="0"/>
                </a:moveTo>
                <a:lnTo>
                  <a:pt x="869933" y="0"/>
                </a:lnTo>
                <a:lnTo>
                  <a:pt x="869933" y="404519"/>
                </a:lnTo>
                <a:lnTo>
                  <a:pt x="0" y="40451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7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" name="Freeform 9"/>
          <p:cNvSpPr/>
          <p:nvPr/>
        </p:nvSpPr>
        <p:spPr>
          <a:xfrm>
            <a:off x="1787399" y="884079"/>
            <a:ext cx="1106296" cy="514427"/>
          </a:xfrm>
          <a:custGeom>
            <a:avLst/>
            <a:gdLst/>
            <a:ahLst/>
            <a:cxnLst/>
            <a:rect l="l" t="t" r="r" b="b"/>
            <a:pathLst>
              <a:path w="1106296" h="514427">
                <a:moveTo>
                  <a:pt x="0" y="0"/>
                </a:moveTo>
                <a:lnTo>
                  <a:pt x="1106296" y="0"/>
                </a:lnTo>
                <a:lnTo>
                  <a:pt x="1106296" y="514427"/>
                </a:lnTo>
                <a:lnTo>
                  <a:pt x="0" y="5144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Freeform 10"/>
          <p:cNvSpPr/>
          <p:nvPr/>
        </p:nvSpPr>
        <p:spPr>
          <a:xfrm>
            <a:off x="12459181" y="5578658"/>
            <a:ext cx="1947373" cy="905528"/>
          </a:xfrm>
          <a:custGeom>
            <a:avLst/>
            <a:gdLst/>
            <a:ahLst/>
            <a:cxnLst/>
            <a:rect l="l" t="t" r="r" b="b"/>
            <a:pathLst>
              <a:path w="1947373" h="905528">
                <a:moveTo>
                  <a:pt x="0" y="0"/>
                </a:moveTo>
                <a:lnTo>
                  <a:pt x="1947373" y="0"/>
                </a:lnTo>
                <a:lnTo>
                  <a:pt x="1947373" y="905528"/>
                </a:lnTo>
                <a:lnTo>
                  <a:pt x="0" y="9055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>
          <a:xfrm>
            <a:off x="14978011" y="4860676"/>
            <a:ext cx="1173812" cy="545823"/>
          </a:xfrm>
          <a:custGeom>
            <a:avLst/>
            <a:gdLst/>
            <a:ahLst/>
            <a:cxnLst/>
            <a:rect l="l" t="t" r="r" b="b"/>
            <a:pathLst>
              <a:path w="1173812" h="545823">
                <a:moveTo>
                  <a:pt x="0" y="0"/>
                </a:moveTo>
                <a:lnTo>
                  <a:pt x="1173811" y="0"/>
                </a:lnTo>
                <a:lnTo>
                  <a:pt x="1173811" y="545823"/>
                </a:lnTo>
                <a:lnTo>
                  <a:pt x="0" y="5458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7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2" name="Freeform 12"/>
          <p:cNvSpPr/>
          <p:nvPr/>
        </p:nvSpPr>
        <p:spPr>
          <a:xfrm>
            <a:off x="16649852" y="5313598"/>
            <a:ext cx="912809" cy="424456"/>
          </a:xfrm>
          <a:custGeom>
            <a:avLst/>
            <a:gdLst/>
            <a:ahLst/>
            <a:cxnLst/>
            <a:rect l="l" t="t" r="r" b="b"/>
            <a:pathLst>
              <a:path w="912809" h="424456">
                <a:moveTo>
                  <a:pt x="0" y="0"/>
                </a:moveTo>
                <a:lnTo>
                  <a:pt x="912808" y="0"/>
                </a:lnTo>
                <a:lnTo>
                  <a:pt x="912808" y="424456"/>
                </a:lnTo>
                <a:lnTo>
                  <a:pt x="0" y="424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3" name="Freeform 13"/>
          <p:cNvSpPr/>
          <p:nvPr/>
        </p:nvSpPr>
        <p:spPr>
          <a:xfrm>
            <a:off x="11884398" y="4926997"/>
            <a:ext cx="574782" cy="267274"/>
          </a:xfrm>
          <a:custGeom>
            <a:avLst/>
            <a:gdLst/>
            <a:ahLst/>
            <a:cxnLst/>
            <a:rect l="l" t="t" r="r" b="b"/>
            <a:pathLst>
              <a:path w="574782" h="267274">
                <a:moveTo>
                  <a:pt x="0" y="0"/>
                </a:moveTo>
                <a:lnTo>
                  <a:pt x="574783" y="0"/>
                </a:lnTo>
                <a:lnTo>
                  <a:pt x="574783" y="267274"/>
                </a:lnTo>
                <a:lnTo>
                  <a:pt x="0" y="267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4" name="Freeform 14"/>
          <p:cNvSpPr/>
          <p:nvPr/>
        </p:nvSpPr>
        <p:spPr>
          <a:xfrm>
            <a:off x="9727659" y="5313598"/>
            <a:ext cx="1362549" cy="633586"/>
          </a:xfrm>
          <a:custGeom>
            <a:avLst/>
            <a:gdLst/>
            <a:ahLst/>
            <a:cxnLst/>
            <a:rect l="l" t="t" r="r" b="b"/>
            <a:pathLst>
              <a:path w="1362549" h="633586">
                <a:moveTo>
                  <a:pt x="0" y="0"/>
                </a:moveTo>
                <a:lnTo>
                  <a:pt x="1362549" y="0"/>
                </a:lnTo>
                <a:lnTo>
                  <a:pt x="1362549" y="633586"/>
                </a:lnTo>
                <a:lnTo>
                  <a:pt x="0" y="6335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9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5" name="Freeform 15"/>
          <p:cNvSpPr/>
          <p:nvPr/>
        </p:nvSpPr>
        <p:spPr>
          <a:xfrm>
            <a:off x="5476675" y="5272862"/>
            <a:ext cx="574782" cy="267274"/>
          </a:xfrm>
          <a:custGeom>
            <a:avLst/>
            <a:gdLst/>
            <a:ahLst/>
            <a:cxnLst/>
            <a:rect l="l" t="t" r="r" b="b"/>
            <a:pathLst>
              <a:path w="574782" h="267274">
                <a:moveTo>
                  <a:pt x="0" y="0"/>
                </a:moveTo>
                <a:lnTo>
                  <a:pt x="574783" y="0"/>
                </a:lnTo>
                <a:lnTo>
                  <a:pt x="574783" y="267274"/>
                </a:lnTo>
                <a:lnTo>
                  <a:pt x="0" y="267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4002224" y="1726778"/>
            <a:ext cx="13858565" cy="216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67"/>
              </a:lnSpc>
            </a:pPr>
            <a:r>
              <a:rPr lang="en-US" sz="1510" spc="190">
                <a:solidFill>
                  <a:srgbClr val="000000"/>
                </a:solidFill>
                <a:latin typeface="League Spartan"/>
              </a:rPr>
              <a:t>O DESAFIO DOS MUNICÍPIOS FRENTE AO ANTAGONISMO: DESENVOLVIMENTO ECONÔMICO E SUSTENTABILIDADE 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002224" y="810709"/>
            <a:ext cx="13858565" cy="8229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23"/>
              </a:lnSpc>
            </a:pPr>
            <a:r>
              <a:rPr lang="en-US" sz="5927" dirty="0">
                <a:solidFill>
                  <a:srgbClr val="000000"/>
                </a:solidFill>
                <a:latin typeface="League Gothic"/>
              </a:rPr>
              <a:t>V CONGRESSO CIDADES SUSTENTÁVEIS DO NOROESTE PAULISTA</a:t>
            </a:r>
          </a:p>
        </p:txBody>
      </p:sp>
      <p:sp>
        <p:nvSpPr>
          <p:cNvPr id="18" name="Freeform 18"/>
          <p:cNvSpPr/>
          <p:nvPr/>
        </p:nvSpPr>
        <p:spPr>
          <a:xfrm>
            <a:off x="475339" y="467338"/>
            <a:ext cx="3488935" cy="1862337"/>
          </a:xfrm>
          <a:custGeom>
            <a:avLst/>
            <a:gdLst/>
            <a:ahLst/>
            <a:cxnLst/>
            <a:rect l="l" t="t" r="r" b="b"/>
            <a:pathLst>
              <a:path w="3488935" h="1862337">
                <a:moveTo>
                  <a:pt x="0" y="0"/>
                </a:moveTo>
                <a:lnTo>
                  <a:pt x="3488935" y="0"/>
                </a:lnTo>
                <a:lnTo>
                  <a:pt x="3488935" y="1862337"/>
                </a:lnTo>
                <a:lnTo>
                  <a:pt x="0" y="18623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9" name="Freeform 19"/>
          <p:cNvSpPr/>
          <p:nvPr/>
        </p:nvSpPr>
        <p:spPr>
          <a:xfrm>
            <a:off x="874291" y="6293227"/>
            <a:ext cx="913109" cy="1201459"/>
          </a:xfrm>
          <a:custGeom>
            <a:avLst/>
            <a:gdLst/>
            <a:ahLst/>
            <a:cxnLst/>
            <a:rect l="l" t="t" r="r" b="b"/>
            <a:pathLst>
              <a:path w="913109" h="1201459">
                <a:moveTo>
                  <a:pt x="0" y="0"/>
                </a:moveTo>
                <a:lnTo>
                  <a:pt x="913108" y="0"/>
                </a:lnTo>
                <a:lnTo>
                  <a:pt x="913108" y="1201459"/>
                </a:lnTo>
                <a:lnTo>
                  <a:pt x="0" y="120145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0" name="Freeform 20"/>
          <p:cNvSpPr/>
          <p:nvPr/>
        </p:nvSpPr>
        <p:spPr>
          <a:xfrm>
            <a:off x="2938817" y="6448423"/>
            <a:ext cx="1029197" cy="952891"/>
          </a:xfrm>
          <a:custGeom>
            <a:avLst/>
            <a:gdLst/>
            <a:ahLst/>
            <a:cxnLst/>
            <a:rect l="l" t="t" r="r" b="b"/>
            <a:pathLst>
              <a:path w="1029197" h="952891">
                <a:moveTo>
                  <a:pt x="0" y="0"/>
                </a:moveTo>
                <a:lnTo>
                  <a:pt x="1029197" y="0"/>
                </a:lnTo>
                <a:lnTo>
                  <a:pt x="1029197" y="952892"/>
                </a:lnTo>
                <a:lnTo>
                  <a:pt x="0" y="95289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1" name="Freeform 21"/>
          <p:cNvSpPr/>
          <p:nvPr/>
        </p:nvSpPr>
        <p:spPr>
          <a:xfrm>
            <a:off x="583779" y="7788798"/>
            <a:ext cx="4006094" cy="1131814"/>
          </a:xfrm>
          <a:custGeom>
            <a:avLst/>
            <a:gdLst/>
            <a:ahLst/>
            <a:cxnLst/>
            <a:rect l="l" t="t" r="r" b="b"/>
            <a:pathLst>
              <a:path w="4006094" h="1131814">
                <a:moveTo>
                  <a:pt x="0" y="0"/>
                </a:moveTo>
                <a:lnTo>
                  <a:pt x="4006093" y="0"/>
                </a:lnTo>
                <a:lnTo>
                  <a:pt x="4006093" y="1131815"/>
                </a:lnTo>
                <a:lnTo>
                  <a:pt x="0" y="113181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2" name="Freeform 22"/>
          <p:cNvSpPr/>
          <p:nvPr/>
        </p:nvSpPr>
        <p:spPr>
          <a:xfrm>
            <a:off x="2059766" y="9258300"/>
            <a:ext cx="2530107" cy="775019"/>
          </a:xfrm>
          <a:custGeom>
            <a:avLst/>
            <a:gdLst/>
            <a:ahLst/>
            <a:cxnLst/>
            <a:rect l="l" t="t" r="r" b="b"/>
            <a:pathLst>
              <a:path w="2530107" h="775019">
                <a:moveTo>
                  <a:pt x="0" y="0"/>
                </a:moveTo>
                <a:lnTo>
                  <a:pt x="2530106" y="0"/>
                </a:lnTo>
                <a:lnTo>
                  <a:pt x="2530106" y="775019"/>
                </a:lnTo>
                <a:lnTo>
                  <a:pt x="0" y="77501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3" name="Freeform 23"/>
          <p:cNvSpPr/>
          <p:nvPr/>
        </p:nvSpPr>
        <p:spPr>
          <a:xfrm>
            <a:off x="542014" y="9100637"/>
            <a:ext cx="1154085" cy="932682"/>
          </a:xfrm>
          <a:custGeom>
            <a:avLst/>
            <a:gdLst/>
            <a:ahLst/>
            <a:cxnLst/>
            <a:rect l="l" t="t" r="r" b="b"/>
            <a:pathLst>
              <a:path w="1154085" h="932682">
                <a:moveTo>
                  <a:pt x="0" y="0"/>
                </a:moveTo>
                <a:lnTo>
                  <a:pt x="1154086" y="0"/>
                </a:lnTo>
                <a:lnTo>
                  <a:pt x="1154086" y="932682"/>
                </a:lnTo>
                <a:lnTo>
                  <a:pt x="0" y="93268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984708BA-74ED-8739-6B65-EBAC7581C9D2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9244" r="3391" b="6027"/>
          <a:stretch/>
        </p:blipFill>
        <p:spPr>
          <a:xfrm>
            <a:off x="4953540" y="4000499"/>
            <a:ext cx="13334460" cy="6286501"/>
          </a:xfrm>
          <a:prstGeom prst="rect">
            <a:avLst/>
          </a:prstGeom>
        </p:spPr>
      </p:pic>
      <p:sp>
        <p:nvSpPr>
          <p:cNvPr id="25" name="Retângulo 24">
            <a:extLst>
              <a:ext uri="{FF2B5EF4-FFF2-40B4-BE49-F238E27FC236}">
                <a16:creationId xmlns:a16="http://schemas.microsoft.com/office/drawing/2014/main" id="{C4AD1405-4B04-D5F4-2947-13A3DD3DA4B7}"/>
              </a:ext>
            </a:extLst>
          </p:cNvPr>
          <p:cNvSpPr/>
          <p:nvPr/>
        </p:nvSpPr>
        <p:spPr>
          <a:xfrm>
            <a:off x="6041638" y="2568711"/>
            <a:ext cx="5976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Título do Trabalho</a:t>
            </a:r>
            <a:endParaRPr lang="pt-BR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4FB0EC81-8EB8-77F4-945F-6411EA145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75" y="5060634"/>
            <a:ext cx="54859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Nome do autor apresentador</a:t>
            </a:r>
            <a:endParaRPr kumimoji="0" lang="pt-BR" sz="3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27" name="Text Box 56">
            <a:extLst>
              <a:ext uri="{FF2B5EF4-FFF2-40B4-BE49-F238E27FC236}">
                <a16:creationId xmlns:a16="http://schemas.microsoft.com/office/drawing/2014/main" id="{B1DDF583-0FCF-993B-2961-38B8D5F5A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311" y="3570864"/>
            <a:ext cx="815286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2000" b="1" i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pt-BR" sz="2000" b="1" i="1" baseline="300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000" b="1" i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Autor</a:t>
            </a:r>
            <a:r>
              <a:rPr lang="pt-BR" sz="2000" b="1" i="1" baseline="300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000" b="1" i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,...,</a:t>
            </a:r>
            <a:r>
              <a:rPr lang="pt-BR" sz="2000" b="1" i="1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pt-BR" sz="2000" b="1" i="1" baseline="300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pt-BR" sz="2000" baseline="300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Instituição/Cargo, </a:t>
            </a:r>
            <a:r>
              <a:rPr lang="pt-BR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Instituição/Cargo, ..., </a:t>
            </a:r>
            <a:r>
              <a:rPr lang="pt-BR" baseline="30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t-BR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/Cargo</a:t>
            </a:r>
          </a:p>
          <a:p>
            <a:pPr algn="ctr"/>
            <a:r>
              <a:rPr lang="pt-BR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autor1@exemplo.com.br</a:t>
            </a:r>
            <a:r>
              <a:rPr lang="pt-BR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t-BR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autor2@exemplo.com.br</a:t>
            </a:r>
            <a:r>
              <a:rPr lang="pt-BR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,..., </a:t>
            </a:r>
            <a:r>
              <a:rPr lang="pt-BR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autorn@exemplo.com.br</a:t>
            </a:r>
            <a:r>
              <a:rPr lang="pt-BR" i="1" baseline="30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87399" y="884079"/>
            <a:ext cx="1106296" cy="514427"/>
          </a:xfrm>
          <a:custGeom>
            <a:avLst/>
            <a:gdLst/>
            <a:ahLst/>
            <a:cxnLst/>
            <a:rect l="l" t="t" r="r" b="b"/>
            <a:pathLst>
              <a:path w="1106296" h="514427">
                <a:moveTo>
                  <a:pt x="0" y="0"/>
                </a:moveTo>
                <a:lnTo>
                  <a:pt x="1106296" y="0"/>
                </a:lnTo>
                <a:lnTo>
                  <a:pt x="1106296" y="514427"/>
                </a:lnTo>
                <a:lnTo>
                  <a:pt x="0" y="5144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>
            <a:spLocks noChangeAspect="1"/>
          </p:cNvSpPr>
          <p:nvPr/>
        </p:nvSpPr>
        <p:spPr>
          <a:xfrm>
            <a:off x="15697200" y="93252"/>
            <a:ext cx="2445285" cy="1305254"/>
          </a:xfrm>
          <a:custGeom>
            <a:avLst/>
            <a:gdLst/>
            <a:ahLst/>
            <a:cxnLst/>
            <a:rect l="l" t="t" r="r" b="b"/>
            <a:pathLst>
              <a:path w="1520344" h="811535">
                <a:moveTo>
                  <a:pt x="0" y="0"/>
                </a:moveTo>
                <a:lnTo>
                  <a:pt x="1520344" y="0"/>
                </a:lnTo>
                <a:lnTo>
                  <a:pt x="1520344" y="811535"/>
                </a:lnTo>
                <a:lnTo>
                  <a:pt x="0" y="81153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74F91B-B448-79D4-2A3E-E0CAE6270F79}"/>
              </a:ext>
            </a:extLst>
          </p:cNvPr>
          <p:cNvSpPr txBox="1"/>
          <p:nvPr/>
        </p:nvSpPr>
        <p:spPr>
          <a:xfrm>
            <a:off x="685800" y="214293"/>
            <a:ext cx="4608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Introdução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671486B-F28B-A12B-1C29-1BE0BCDA8C0F}"/>
              </a:ext>
            </a:extLst>
          </p:cNvPr>
          <p:cNvSpPr txBox="1"/>
          <p:nvPr/>
        </p:nvSpPr>
        <p:spPr>
          <a:xfrm>
            <a:off x="914400" y="2857500"/>
            <a:ext cx="139446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Utilize 01 slide para explicar a introdução;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De forma resumida e objetiva;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Na forma de tópicos e explicados;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Seguir exatamente os padrões de formatação deste modelo (tamanho e tipos de fontes, etc.);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Dimensione o número de slides de toda a apresentação para um tempo máximo de </a:t>
            </a:r>
            <a:r>
              <a:rPr lang="pt-BR" sz="3000" b="1" dirty="0">
                <a:solidFill>
                  <a:srgbClr val="002060"/>
                </a:solidFill>
                <a:latin typeface="Arial"/>
                <a:cs typeface="Arial"/>
              </a:rPr>
              <a:t>10 minutos </a:t>
            </a:r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para a apresentação.</a:t>
            </a:r>
            <a:endParaRPr lang="pt-BR" sz="3000" dirty="0">
              <a:solidFill>
                <a:srgbClr val="002060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E41F3D2-C602-B542-4B32-304D3F75728A}"/>
              </a:ext>
            </a:extLst>
          </p:cNvPr>
          <p:cNvSpPr/>
          <p:nvPr/>
        </p:nvSpPr>
        <p:spPr>
          <a:xfrm rot="10800000">
            <a:off x="3921527" y="1406679"/>
            <a:ext cx="12600000" cy="14401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00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ChangeAspect="1"/>
          </p:cNvSpPr>
          <p:nvPr/>
        </p:nvSpPr>
        <p:spPr>
          <a:xfrm>
            <a:off x="15697200" y="93252"/>
            <a:ext cx="2445285" cy="1305254"/>
          </a:xfrm>
          <a:custGeom>
            <a:avLst/>
            <a:gdLst/>
            <a:ahLst/>
            <a:cxnLst/>
            <a:rect l="l" t="t" r="r" b="b"/>
            <a:pathLst>
              <a:path w="1520344" h="811535">
                <a:moveTo>
                  <a:pt x="0" y="0"/>
                </a:moveTo>
                <a:lnTo>
                  <a:pt x="1520344" y="0"/>
                </a:lnTo>
                <a:lnTo>
                  <a:pt x="1520344" y="811535"/>
                </a:lnTo>
                <a:lnTo>
                  <a:pt x="0" y="81153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F8A69B9-DB59-8713-04D4-508F79B70F91}"/>
              </a:ext>
            </a:extLst>
          </p:cNvPr>
          <p:cNvSpPr txBox="1"/>
          <p:nvPr/>
        </p:nvSpPr>
        <p:spPr>
          <a:xfrm>
            <a:off x="179512" y="188640"/>
            <a:ext cx="4608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Objetivos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A476061-D631-396F-5F3A-E76045DAB9A9}"/>
              </a:ext>
            </a:extLst>
          </p:cNvPr>
          <p:cNvSpPr txBox="1"/>
          <p:nvPr/>
        </p:nvSpPr>
        <p:spPr>
          <a:xfrm>
            <a:off x="609600" y="3086100"/>
            <a:ext cx="1613567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Utilize 01 slide para apresentar os objetivos;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O objetivo deve ser apresentado na íntegra;</a:t>
            </a:r>
          </a:p>
          <a:p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Se houver objetivos específicos, os mesmos também devem ser apresentados na íntegra.</a:t>
            </a:r>
            <a:endParaRPr lang="pt-BR" sz="3000" dirty="0">
              <a:solidFill>
                <a:srgbClr val="002060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B68E4ED-92B2-247C-A9B5-CA2DFD0B36B4}"/>
              </a:ext>
            </a:extLst>
          </p:cNvPr>
          <p:cNvSpPr/>
          <p:nvPr/>
        </p:nvSpPr>
        <p:spPr>
          <a:xfrm rot="10800000">
            <a:off x="3921527" y="1406679"/>
            <a:ext cx="12600000" cy="14401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00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52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ChangeAspect="1"/>
          </p:cNvSpPr>
          <p:nvPr/>
        </p:nvSpPr>
        <p:spPr>
          <a:xfrm>
            <a:off x="15697200" y="93252"/>
            <a:ext cx="2445285" cy="1305254"/>
          </a:xfrm>
          <a:custGeom>
            <a:avLst/>
            <a:gdLst/>
            <a:ahLst/>
            <a:cxnLst/>
            <a:rect l="l" t="t" r="r" b="b"/>
            <a:pathLst>
              <a:path w="1520344" h="811535">
                <a:moveTo>
                  <a:pt x="0" y="0"/>
                </a:moveTo>
                <a:lnTo>
                  <a:pt x="1520344" y="0"/>
                </a:lnTo>
                <a:lnTo>
                  <a:pt x="1520344" y="811535"/>
                </a:lnTo>
                <a:lnTo>
                  <a:pt x="0" y="81153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2D51B7C-6296-407A-F18E-64593697C085}"/>
              </a:ext>
            </a:extLst>
          </p:cNvPr>
          <p:cNvSpPr txBox="1"/>
          <p:nvPr/>
        </p:nvSpPr>
        <p:spPr>
          <a:xfrm>
            <a:off x="179512" y="188640"/>
            <a:ext cx="5764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Material e Métodos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B8AAAE2-B36B-F01C-553E-0A73480B5952}"/>
              </a:ext>
            </a:extLst>
          </p:cNvPr>
          <p:cNvSpPr txBox="1"/>
          <p:nvPr/>
        </p:nvSpPr>
        <p:spPr>
          <a:xfrm>
            <a:off x="1295400" y="2742843"/>
            <a:ext cx="14935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Pode ser utilizado mais de 1 slide neste item (mas lembre-se que o tempo máximo de apresentação é 10 minutos)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A metodologia deve ser apresentada na forma de tópicos com os detalhes necessários para o entendimento do público (localização, características, métodos, materiais utilizados, fotos e figuras necessárias e de boa qualidade para identificação visual);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Sejam objetivos e sucintos.</a:t>
            </a:r>
            <a:endParaRPr lang="pt-BR" sz="3000" dirty="0">
              <a:solidFill>
                <a:srgbClr val="002060"/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535B284-C1CF-F433-01A9-E71843C4639C}"/>
              </a:ext>
            </a:extLst>
          </p:cNvPr>
          <p:cNvSpPr/>
          <p:nvPr/>
        </p:nvSpPr>
        <p:spPr>
          <a:xfrm rot="10800000">
            <a:off x="3921527" y="1406679"/>
            <a:ext cx="12600000" cy="14401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00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279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ChangeAspect="1"/>
          </p:cNvSpPr>
          <p:nvPr/>
        </p:nvSpPr>
        <p:spPr>
          <a:xfrm>
            <a:off x="15697200" y="93252"/>
            <a:ext cx="2445285" cy="1305254"/>
          </a:xfrm>
          <a:custGeom>
            <a:avLst/>
            <a:gdLst/>
            <a:ahLst/>
            <a:cxnLst/>
            <a:rect l="l" t="t" r="r" b="b"/>
            <a:pathLst>
              <a:path w="1520344" h="811535">
                <a:moveTo>
                  <a:pt x="0" y="0"/>
                </a:moveTo>
                <a:lnTo>
                  <a:pt x="1520344" y="0"/>
                </a:lnTo>
                <a:lnTo>
                  <a:pt x="1520344" y="811535"/>
                </a:lnTo>
                <a:lnTo>
                  <a:pt x="0" y="81153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C80489-B6DB-ABBD-7B41-5C89E4231AA7}"/>
              </a:ext>
            </a:extLst>
          </p:cNvPr>
          <p:cNvSpPr txBox="1"/>
          <p:nvPr/>
        </p:nvSpPr>
        <p:spPr>
          <a:xfrm>
            <a:off x="179512" y="188640"/>
            <a:ext cx="6907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Resultados e Discussão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DF4528F-26DF-5783-ED08-4BEC86798830}"/>
              </a:ext>
            </a:extLst>
          </p:cNvPr>
          <p:cNvSpPr txBox="1"/>
          <p:nvPr/>
        </p:nvSpPr>
        <p:spPr>
          <a:xfrm>
            <a:off x="1143000" y="2781300"/>
            <a:ext cx="1432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Pode ser utilizado mais de 1 slide neste item (mas lembre-se que o tempo máximo de apresentação é 10 minutos)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Também dar preferência para apresentação na forma de tópicos, apresentando as tabelas e figuras necessárias de boa qualidade para identificação visual;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Sejam objetivos e sucintos.</a:t>
            </a:r>
            <a:endParaRPr lang="pt-BR" sz="3000" dirty="0">
              <a:solidFill>
                <a:srgbClr val="002060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650D94A-3790-E7D2-CD9B-F91DC62A2894}"/>
              </a:ext>
            </a:extLst>
          </p:cNvPr>
          <p:cNvSpPr/>
          <p:nvPr/>
        </p:nvSpPr>
        <p:spPr>
          <a:xfrm rot="10800000">
            <a:off x="3921527" y="1406679"/>
            <a:ext cx="12600000" cy="14401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00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ChangeAspect="1"/>
          </p:cNvSpPr>
          <p:nvPr/>
        </p:nvSpPr>
        <p:spPr>
          <a:xfrm>
            <a:off x="15697200" y="93252"/>
            <a:ext cx="2445285" cy="1305254"/>
          </a:xfrm>
          <a:custGeom>
            <a:avLst/>
            <a:gdLst/>
            <a:ahLst/>
            <a:cxnLst/>
            <a:rect l="l" t="t" r="r" b="b"/>
            <a:pathLst>
              <a:path w="1520344" h="811535">
                <a:moveTo>
                  <a:pt x="0" y="0"/>
                </a:moveTo>
                <a:lnTo>
                  <a:pt x="1520344" y="0"/>
                </a:lnTo>
                <a:lnTo>
                  <a:pt x="1520344" y="811535"/>
                </a:lnTo>
                <a:lnTo>
                  <a:pt x="0" y="81153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71073CA-3BC0-03CB-B81D-C5965600A0BD}"/>
              </a:ext>
            </a:extLst>
          </p:cNvPr>
          <p:cNvSpPr txBox="1"/>
          <p:nvPr/>
        </p:nvSpPr>
        <p:spPr>
          <a:xfrm>
            <a:off x="179512" y="188640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5. Conclusões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79325C-6D0F-D271-3551-B8FE6B41BE61}"/>
              </a:ext>
            </a:extLst>
          </p:cNvPr>
          <p:cNvSpPr txBox="1"/>
          <p:nvPr/>
        </p:nvSpPr>
        <p:spPr>
          <a:xfrm>
            <a:off x="1143000" y="2628900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Utilize 01 slide para apresentar os objetivos;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Apresentar a conclusão na íntegra.</a:t>
            </a:r>
            <a:endParaRPr lang="pt-BR" sz="3000" dirty="0">
              <a:solidFill>
                <a:srgbClr val="002060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9C00F99-02F9-0C6B-EFD7-D1F759211A16}"/>
              </a:ext>
            </a:extLst>
          </p:cNvPr>
          <p:cNvSpPr/>
          <p:nvPr/>
        </p:nvSpPr>
        <p:spPr>
          <a:xfrm rot="10800000">
            <a:off x="3921527" y="1406679"/>
            <a:ext cx="12600000" cy="14401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00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978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ChangeAspect="1"/>
          </p:cNvSpPr>
          <p:nvPr/>
        </p:nvSpPr>
        <p:spPr>
          <a:xfrm>
            <a:off x="15697200" y="93252"/>
            <a:ext cx="2445285" cy="1305254"/>
          </a:xfrm>
          <a:custGeom>
            <a:avLst/>
            <a:gdLst/>
            <a:ahLst/>
            <a:cxnLst/>
            <a:rect l="l" t="t" r="r" b="b"/>
            <a:pathLst>
              <a:path w="1520344" h="811535">
                <a:moveTo>
                  <a:pt x="0" y="0"/>
                </a:moveTo>
                <a:lnTo>
                  <a:pt x="1520344" y="0"/>
                </a:lnTo>
                <a:lnTo>
                  <a:pt x="1520344" y="811535"/>
                </a:lnTo>
                <a:lnTo>
                  <a:pt x="0" y="81153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F6B21BC-74F3-9724-CA6B-03914561C585}"/>
              </a:ext>
            </a:extLst>
          </p:cNvPr>
          <p:cNvSpPr txBox="1"/>
          <p:nvPr/>
        </p:nvSpPr>
        <p:spPr>
          <a:xfrm>
            <a:off x="179512" y="188640"/>
            <a:ext cx="7516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6. Agradecimentos (opcional)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B99B612-71E0-E5E7-283A-20734449E715}"/>
              </a:ext>
            </a:extLst>
          </p:cNvPr>
          <p:cNvSpPr txBox="1"/>
          <p:nvPr/>
        </p:nvSpPr>
        <p:spPr>
          <a:xfrm>
            <a:off x="1143000" y="2476500"/>
            <a:ext cx="1468787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 Utilize 01 slide para apresentar os objetivos;</a:t>
            </a:r>
          </a:p>
          <a:p>
            <a:pPr algn="just"/>
            <a:endParaRPr lang="pt-BR" sz="30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pt-BR" sz="3000" dirty="0">
                <a:solidFill>
                  <a:srgbClr val="002060"/>
                </a:solidFill>
                <a:latin typeface="Arial"/>
                <a:cs typeface="Arial"/>
              </a:rPr>
              <a:t>►Este espaço é destinado aos agradecimentos a instituições financiadoras ou parceiras ou que contribuíram de alguma forma para a execução do trabalho. Não é um item obrigatório.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6838A29-1431-1F1E-BA54-A58560512AA7}"/>
              </a:ext>
            </a:extLst>
          </p:cNvPr>
          <p:cNvSpPr/>
          <p:nvPr/>
        </p:nvSpPr>
        <p:spPr>
          <a:xfrm rot="10800000">
            <a:off x="3921527" y="1406679"/>
            <a:ext cx="12600000" cy="14401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00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8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72000">
              <a:srgbClr val="ABC0E4">
                <a:alpha val="100000"/>
              </a:srgbClr>
            </a:gs>
            <a:gs pos="89000">
              <a:srgbClr val="ABC0E4">
                <a:alpha val="100000"/>
              </a:srgbClr>
            </a:gs>
            <a:gs pos="100000">
              <a:srgbClr val="C7D5ED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/>
          <p:cNvSpPr/>
          <p:nvPr/>
        </p:nvSpPr>
        <p:spPr>
          <a:xfrm>
            <a:off x="7614675" y="6336637"/>
            <a:ext cx="1567675" cy="728969"/>
          </a:xfrm>
          <a:custGeom>
            <a:avLst/>
            <a:gdLst/>
            <a:ahLst/>
            <a:cxnLst/>
            <a:rect l="l" t="t" r="r" b="b"/>
            <a:pathLst>
              <a:path w="1567675" h="728969">
                <a:moveTo>
                  <a:pt x="0" y="0"/>
                </a:moveTo>
                <a:lnTo>
                  <a:pt x="1567675" y="0"/>
                </a:lnTo>
                <a:lnTo>
                  <a:pt x="1567675" y="728969"/>
                </a:lnTo>
                <a:lnTo>
                  <a:pt x="0" y="72896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Freeform 8"/>
          <p:cNvSpPr/>
          <p:nvPr/>
        </p:nvSpPr>
        <p:spPr>
          <a:xfrm>
            <a:off x="9519204" y="5858127"/>
            <a:ext cx="745436" cy="346628"/>
          </a:xfrm>
          <a:custGeom>
            <a:avLst/>
            <a:gdLst/>
            <a:ahLst/>
            <a:cxnLst/>
            <a:rect l="l" t="t" r="r" b="b"/>
            <a:pathLst>
              <a:path w="745436" h="346628">
                <a:moveTo>
                  <a:pt x="0" y="0"/>
                </a:moveTo>
                <a:lnTo>
                  <a:pt x="745436" y="0"/>
                </a:lnTo>
                <a:lnTo>
                  <a:pt x="745436" y="346627"/>
                </a:lnTo>
                <a:lnTo>
                  <a:pt x="0" y="3466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7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" name="Freeform 9"/>
          <p:cNvSpPr/>
          <p:nvPr/>
        </p:nvSpPr>
        <p:spPr>
          <a:xfrm>
            <a:off x="1787399" y="884079"/>
            <a:ext cx="1106296" cy="514427"/>
          </a:xfrm>
          <a:custGeom>
            <a:avLst/>
            <a:gdLst/>
            <a:ahLst/>
            <a:cxnLst/>
            <a:rect l="l" t="t" r="r" b="b"/>
            <a:pathLst>
              <a:path w="1106296" h="514427">
                <a:moveTo>
                  <a:pt x="0" y="0"/>
                </a:moveTo>
                <a:lnTo>
                  <a:pt x="1106296" y="0"/>
                </a:lnTo>
                <a:lnTo>
                  <a:pt x="1106296" y="514427"/>
                </a:lnTo>
                <a:lnTo>
                  <a:pt x="0" y="5144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Freeform 10"/>
          <p:cNvSpPr/>
          <p:nvPr/>
        </p:nvSpPr>
        <p:spPr>
          <a:xfrm>
            <a:off x="13105381" y="6336637"/>
            <a:ext cx="1668682" cy="775937"/>
          </a:xfrm>
          <a:custGeom>
            <a:avLst/>
            <a:gdLst/>
            <a:ahLst/>
            <a:cxnLst/>
            <a:rect l="l" t="t" r="r" b="b"/>
            <a:pathLst>
              <a:path w="1668682" h="775937">
                <a:moveTo>
                  <a:pt x="0" y="0"/>
                </a:moveTo>
                <a:lnTo>
                  <a:pt x="1668682" y="0"/>
                </a:lnTo>
                <a:lnTo>
                  <a:pt x="1668682" y="775937"/>
                </a:lnTo>
                <a:lnTo>
                  <a:pt x="0" y="7759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>
          <a:xfrm>
            <a:off x="15263738" y="5721407"/>
            <a:ext cx="1005826" cy="467709"/>
          </a:xfrm>
          <a:custGeom>
            <a:avLst/>
            <a:gdLst/>
            <a:ahLst/>
            <a:cxnLst/>
            <a:rect l="l" t="t" r="r" b="b"/>
            <a:pathLst>
              <a:path w="1005826" h="467709">
                <a:moveTo>
                  <a:pt x="0" y="0"/>
                </a:moveTo>
                <a:lnTo>
                  <a:pt x="1005826" y="0"/>
                </a:lnTo>
                <a:lnTo>
                  <a:pt x="1005826" y="467709"/>
                </a:lnTo>
                <a:lnTo>
                  <a:pt x="0" y="4677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7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2" name="Freeform 12"/>
          <p:cNvSpPr/>
          <p:nvPr/>
        </p:nvSpPr>
        <p:spPr>
          <a:xfrm>
            <a:off x="16696320" y="6109510"/>
            <a:ext cx="782176" cy="363712"/>
          </a:xfrm>
          <a:custGeom>
            <a:avLst/>
            <a:gdLst/>
            <a:ahLst/>
            <a:cxnLst/>
            <a:rect l="l" t="t" r="r" b="b"/>
            <a:pathLst>
              <a:path w="782176" h="363712">
                <a:moveTo>
                  <a:pt x="0" y="0"/>
                </a:moveTo>
                <a:lnTo>
                  <a:pt x="782176" y="0"/>
                </a:lnTo>
                <a:lnTo>
                  <a:pt x="782176" y="363712"/>
                </a:lnTo>
                <a:lnTo>
                  <a:pt x="0" y="3637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3" name="Freeform 13"/>
          <p:cNvSpPr/>
          <p:nvPr/>
        </p:nvSpPr>
        <p:spPr>
          <a:xfrm>
            <a:off x="11884398" y="4926997"/>
            <a:ext cx="574782" cy="267274"/>
          </a:xfrm>
          <a:custGeom>
            <a:avLst/>
            <a:gdLst/>
            <a:ahLst/>
            <a:cxnLst/>
            <a:rect l="l" t="t" r="r" b="b"/>
            <a:pathLst>
              <a:path w="574782" h="267274">
                <a:moveTo>
                  <a:pt x="0" y="0"/>
                </a:moveTo>
                <a:lnTo>
                  <a:pt x="574783" y="0"/>
                </a:lnTo>
                <a:lnTo>
                  <a:pt x="574783" y="267274"/>
                </a:lnTo>
                <a:lnTo>
                  <a:pt x="0" y="267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4" name="Freeform 14"/>
          <p:cNvSpPr/>
          <p:nvPr/>
        </p:nvSpPr>
        <p:spPr>
          <a:xfrm>
            <a:off x="10764771" y="6109510"/>
            <a:ext cx="1167553" cy="542912"/>
          </a:xfrm>
          <a:custGeom>
            <a:avLst/>
            <a:gdLst/>
            <a:ahLst/>
            <a:cxnLst/>
            <a:rect l="l" t="t" r="r" b="b"/>
            <a:pathLst>
              <a:path w="1167553" h="542912">
                <a:moveTo>
                  <a:pt x="0" y="0"/>
                </a:moveTo>
                <a:lnTo>
                  <a:pt x="1167553" y="0"/>
                </a:lnTo>
                <a:lnTo>
                  <a:pt x="1167553" y="542913"/>
                </a:lnTo>
                <a:lnTo>
                  <a:pt x="0" y="5429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9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5" name="Freeform 15"/>
          <p:cNvSpPr/>
          <p:nvPr/>
        </p:nvSpPr>
        <p:spPr>
          <a:xfrm>
            <a:off x="7122150" y="6074604"/>
            <a:ext cx="492525" cy="229024"/>
          </a:xfrm>
          <a:custGeom>
            <a:avLst/>
            <a:gdLst/>
            <a:ahLst/>
            <a:cxnLst/>
            <a:rect l="l" t="t" r="r" b="b"/>
            <a:pathLst>
              <a:path w="492525" h="229024">
                <a:moveTo>
                  <a:pt x="0" y="0"/>
                </a:moveTo>
                <a:lnTo>
                  <a:pt x="492525" y="0"/>
                </a:lnTo>
                <a:lnTo>
                  <a:pt x="492525" y="229024"/>
                </a:lnTo>
                <a:lnTo>
                  <a:pt x="0" y="2290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4002224" y="1726778"/>
            <a:ext cx="13858565" cy="216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67"/>
              </a:lnSpc>
            </a:pPr>
            <a:r>
              <a:rPr lang="en-US" sz="1510" spc="190">
                <a:solidFill>
                  <a:srgbClr val="000000"/>
                </a:solidFill>
                <a:latin typeface="League Spartan"/>
              </a:rPr>
              <a:t>O DESAFIO DOS MUNICÍPIOS FRENTE AO ANTAGONISMO: DESENVOLVIMENTO ECONÔMICO E SUSTENTABILIDADE 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002224" y="810709"/>
            <a:ext cx="13858565" cy="8229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23"/>
              </a:lnSpc>
            </a:pPr>
            <a:r>
              <a:rPr lang="en-US" sz="5927">
                <a:solidFill>
                  <a:srgbClr val="000000"/>
                </a:solidFill>
                <a:latin typeface="League Gothic"/>
              </a:rPr>
              <a:t>V CONGRESSO CIDADES SUSTENTÁVEIS DO NOROESTE PAULISTA</a:t>
            </a:r>
          </a:p>
        </p:txBody>
      </p:sp>
      <p:sp>
        <p:nvSpPr>
          <p:cNvPr id="18" name="Freeform 18"/>
          <p:cNvSpPr/>
          <p:nvPr/>
        </p:nvSpPr>
        <p:spPr>
          <a:xfrm>
            <a:off x="475339" y="467338"/>
            <a:ext cx="3488935" cy="1862337"/>
          </a:xfrm>
          <a:custGeom>
            <a:avLst/>
            <a:gdLst/>
            <a:ahLst/>
            <a:cxnLst/>
            <a:rect l="l" t="t" r="r" b="b"/>
            <a:pathLst>
              <a:path w="3488935" h="1862337">
                <a:moveTo>
                  <a:pt x="0" y="0"/>
                </a:moveTo>
                <a:lnTo>
                  <a:pt x="3488935" y="0"/>
                </a:lnTo>
                <a:lnTo>
                  <a:pt x="3488935" y="1862337"/>
                </a:lnTo>
                <a:lnTo>
                  <a:pt x="0" y="18623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9" name="Freeform 19"/>
          <p:cNvSpPr/>
          <p:nvPr/>
        </p:nvSpPr>
        <p:spPr>
          <a:xfrm>
            <a:off x="1004967" y="8211440"/>
            <a:ext cx="782433" cy="1029517"/>
          </a:xfrm>
          <a:custGeom>
            <a:avLst/>
            <a:gdLst/>
            <a:ahLst/>
            <a:cxnLst/>
            <a:rect l="l" t="t" r="r" b="b"/>
            <a:pathLst>
              <a:path w="782433" h="1029517">
                <a:moveTo>
                  <a:pt x="0" y="0"/>
                </a:moveTo>
                <a:lnTo>
                  <a:pt x="782432" y="0"/>
                </a:lnTo>
                <a:lnTo>
                  <a:pt x="782432" y="1029517"/>
                </a:lnTo>
                <a:lnTo>
                  <a:pt x="0" y="102951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0" name="Freeform 20"/>
          <p:cNvSpPr/>
          <p:nvPr/>
        </p:nvSpPr>
        <p:spPr>
          <a:xfrm>
            <a:off x="2146824" y="8317938"/>
            <a:ext cx="881908" cy="816522"/>
          </a:xfrm>
          <a:custGeom>
            <a:avLst/>
            <a:gdLst/>
            <a:ahLst/>
            <a:cxnLst/>
            <a:rect l="l" t="t" r="r" b="b"/>
            <a:pathLst>
              <a:path w="881908" h="816522">
                <a:moveTo>
                  <a:pt x="0" y="0"/>
                </a:moveTo>
                <a:lnTo>
                  <a:pt x="881908" y="0"/>
                </a:lnTo>
                <a:lnTo>
                  <a:pt x="881908" y="816522"/>
                </a:lnTo>
                <a:lnTo>
                  <a:pt x="0" y="81652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1" name="Freeform 21"/>
          <p:cNvSpPr/>
          <p:nvPr/>
        </p:nvSpPr>
        <p:spPr>
          <a:xfrm>
            <a:off x="3388156" y="8211440"/>
            <a:ext cx="3432777" cy="969839"/>
          </a:xfrm>
          <a:custGeom>
            <a:avLst/>
            <a:gdLst/>
            <a:ahLst/>
            <a:cxnLst/>
            <a:rect l="l" t="t" r="r" b="b"/>
            <a:pathLst>
              <a:path w="3432777" h="969839">
                <a:moveTo>
                  <a:pt x="0" y="0"/>
                </a:moveTo>
                <a:lnTo>
                  <a:pt x="3432777" y="0"/>
                </a:lnTo>
                <a:lnTo>
                  <a:pt x="3432777" y="969839"/>
                </a:lnTo>
                <a:lnTo>
                  <a:pt x="0" y="96983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2" name="Freeform 22"/>
          <p:cNvSpPr/>
          <p:nvPr/>
        </p:nvSpPr>
        <p:spPr>
          <a:xfrm>
            <a:off x="3388156" y="9422131"/>
            <a:ext cx="2168020" cy="664105"/>
          </a:xfrm>
          <a:custGeom>
            <a:avLst/>
            <a:gdLst/>
            <a:ahLst/>
            <a:cxnLst/>
            <a:rect l="l" t="t" r="r" b="b"/>
            <a:pathLst>
              <a:path w="2168020" h="664105">
                <a:moveTo>
                  <a:pt x="0" y="0"/>
                </a:moveTo>
                <a:lnTo>
                  <a:pt x="2168020" y="0"/>
                </a:lnTo>
                <a:lnTo>
                  <a:pt x="2168020" y="664105"/>
                </a:lnTo>
                <a:lnTo>
                  <a:pt x="0" y="66410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3" name="Freeform 23"/>
          <p:cNvSpPr/>
          <p:nvPr/>
        </p:nvSpPr>
        <p:spPr>
          <a:xfrm>
            <a:off x="1652363" y="9354581"/>
            <a:ext cx="988923" cy="799205"/>
          </a:xfrm>
          <a:custGeom>
            <a:avLst/>
            <a:gdLst/>
            <a:ahLst/>
            <a:cxnLst/>
            <a:rect l="l" t="t" r="r" b="b"/>
            <a:pathLst>
              <a:path w="988923" h="799205">
                <a:moveTo>
                  <a:pt x="0" y="0"/>
                </a:moveTo>
                <a:lnTo>
                  <a:pt x="988922" y="0"/>
                </a:lnTo>
                <a:lnTo>
                  <a:pt x="988922" y="799205"/>
                </a:lnTo>
                <a:lnTo>
                  <a:pt x="0" y="79920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4" name="TextBox 24"/>
          <p:cNvSpPr txBox="1"/>
          <p:nvPr/>
        </p:nvSpPr>
        <p:spPr>
          <a:xfrm>
            <a:off x="1520664" y="3676237"/>
            <a:ext cx="7176362" cy="22840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07"/>
              </a:lnSpc>
            </a:pPr>
            <a:r>
              <a:rPr lang="en-US" sz="8097" spc="445">
                <a:solidFill>
                  <a:srgbClr val="121F26"/>
                </a:solidFill>
                <a:latin typeface="League Gothic"/>
              </a:rPr>
              <a:t>MUITO OBRIGADO(A) PELA ATENÇÃO</a:t>
            </a:r>
          </a:p>
        </p:txBody>
      </p:sp>
      <p:sp>
        <p:nvSpPr>
          <p:cNvPr id="25" name="AutoShape 25"/>
          <p:cNvSpPr/>
          <p:nvPr/>
        </p:nvSpPr>
        <p:spPr>
          <a:xfrm>
            <a:off x="9256892" y="3635749"/>
            <a:ext cx="13737" cy="2205471"/>
          </a:xfrm>
          <a:prstGeom prst="line">
            <a:avLst/>
          </a:prstGeom>
          <a:ln w="19050" cap="flat">
            <a:solidFill>
              <a:srgbClr val="121F2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Box 26"/>
          <p:cNvSpPr txBox="1"/>
          <p:nvPr/>
        </p:nvSpPr>
        <p:spPr>
          <a:xfrm>
            <a:off x="9715298" y="3757258"/>
            <a:ext cx="7176362" cy="594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10"/>
              </a:lnSpc>
            </a:pPr>
            <a:r>
              <a:rPr lang="en-US" sz="4100">
                <a:solidFill>
                  <a:srgbClr val="121F26"/>
                </a:solidFill>
                <a:latin typeface="League Gothic"/>
              </a:rPr>
              <a:t>Contato: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0398776B-AA82-CB77-CE72-1053657A621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9244" r="3391" b="6027"/>
          <a:stretch/>
        </p:blipFill>
        <p:spPr>
          <a:xfrm>
            <a:off x="4953540" y="4000499"/>
            <a:ext cx="13334460" cy="62865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394</Words>
  <Application>Microsoft Office PowerPoint</Application>
  <PresentationFormat>Personalizar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League Spartan</vt:lpstr>
      <vt:lpstr>League Gothic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concisus.pptx</dc:title>
  <dc:creator>Luís Felipe Guandalin Zagatto</dc:creator>
  <cp:lastModifiedBy>Luiz Sergio Vanzela</cp:lastModifiedBy>
  <cp:revision>1</cp:revision>
  <dcterms:created xsi:type="dcterms:W3CDTF">2006-08-16T00:00:00Z</dcterms:created>
  <dcterms:modified xsi:type="dcterms:W3CDTF">2024-05-30T11:44:09Z</dcterms:modified>
  <dc:identifier>DAGGh5td7m4</dc:identifier>
</cp:coreProperties>
</file>